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Inter Bold" charset="1" panose="020B0802030000000004"/>
      <p:regular r:id="rId17"/>
    </p:embeddedFont>
    <p:embeddedFont>
      <p:font typeface="Source Han Sans KR" charset="1" panose="020B0400000000000000"/>
      <p:regular r:id="rId18"/>
    </p:embeddedFont>
    <p:embeddedFont>
      <p:font typeface="Inter" charset="1" panose="020B0502030000000004"/>
      <p:regular r:id="rId19"/>
    </p:embeddedFont>
    <p:embeddedFont>
      <p:font typeface="Source Han Sans KR Bold" charset="1" panose="020B0800000000000000"/>
      <p:regular r:id="rId20"/>
    </p:embeddedFont>
    <p:embeddedFont>
      <p:font typeface="Inter Semi-Bold" charset="1" panose="02000503000000020004"/>
      <p:regular r:id="rId21"/>
    </p:embeddedFont>
    <p:embeddedFont>
      <p:font typeface="Source Han Sans KR Medium" charset="1" panose="020B06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12436" y="816258"/>
            <a:ext cx="2884832" cy="737968"/>
            <a:chOff x="0" y="0"/>
            <a:chExt cx="759791" cy="194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9791" cy="194362"/>
            </a:xfrm>
            <a:custGeom>
              <a:avLst/>
              <a:gdLst/>
              <a:ahLst/>
              <a:cxnLst/>
              <a:rect r="r" b="b" t="t" l="l"/>
              <a:pathLst>
                <a:path h="194362" w="759791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433345" y="3869713"/>
            <a:ext cx="9421310" cy="179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en-US" sz="1046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MIDDLE NAME​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581273"/>
            <a:ext cx="1593235" cy="117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167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팀원</a:t>
            </a:r>
          </a:p>
          <a:p>
            <a:pPr algn="l">
              <a:lnSpc>
                <a:spcPts val="2350"/>
              </a:lnSpc>
            </a:pPr>
            <a:r>
              <a:rPr lang="en-US" sz="167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김시온</a:t>
            </a:r>
          </a:p>
          <a:p>
            <a:pPr algn="l">
              <a:lnSpc>
                <a:spcPts val="2350"/>
              </a:lnSpc>
            </a:pPr>
            <a:r>
              <a:rPr lang="en-US" sz="167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최진석</a:t>
            </a:r>
          </a:p>
          <a:p>
            <a:pPr algn="l">
              <a:lnSpc>
                <a:spcPts val="2350"/>
              </a:lnSpc>
              <a:spcBef>
                <a:spcPct val="0"/>
              </a:spcBef>
            </a:pPr>
            <a:r>
              <a:rPr lang="en-US" sz="167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이명균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88324" y="978578"/>
            <a:ext cx="1933054" cy="349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KEY PROJECTS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21935" y="5828007"/>
            <a:ext cx="13044131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점심시간 팀이 개발한 단어 맞추기 게임입니다. 기존과 달리 가운데 글자를 추론하여 맞히는 것이 목표입니다​.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27427" y="2168145"/>
            <a:ext cx="1663314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971550"/>
            <a:ext cx="150340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60559" y="68809"/>
            <a:ext cx="2184577" cy="73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425091" y="3496883"/>
            <a:ext cx="15834209" cy="527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후기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처음에는 머릿속에서 쉽게 구현될 것 같았지만, 막상 프로젝트를 시작하고 코드를 짜려니 예상보다 어려웠습니다. 예전에 배웠던 내용인데도 기억이 나지 않아서 많은 시간을 소비하며 고생했습니다.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특히, 간단한 미니 프로젝트였음에도 불구하고 발생한 여러 오류들로 당황하기도 했습니다.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처음으로 참여한 그룹 프로젝트였기 때문에, 파트 배분이나 서로 다른 의견을 조율하는 과정에서도 어려움이 있었습니다.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하지만 팀원들과 함께 "무엇을 만들까?" "어떤 기능을 추가하면 재미있을까?"를 고민하며 회의하는 과정은 매우 즐거웠습니다.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서로 모르는 부분을 도와주고, 부족한 점을 채워가며 프로젝트를 진행하는 동안 팀워크의 중요성을 깨달았고, 혼자 하는 것보다 훨씬 재미있게 임할 수 있었습니다.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예전에 배웠던 내용을 잘 기억하지 못해 고생했지만, 이번 프로젝트를 통해 복습할 수 있어 만족스러웠습니다.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오류로 인해 짜증이 나기도 했지만, 차분히 문제를 해결할 때 느꼈던 성취감은 매우 컸습니다.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마지막으로, 내가 생각만 하던 것을 직접 구현할 수 있어서 정말 기분이 좋았습니다.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물론, 더 많은 기능을 넣고 싶었지만, 시간과 실력의 한계로 인해 아쉬움이 남았습니다.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앞으로 더 실력을 키워서 다음 프로젝트에서는 더 잘해내고, 더 재미있는 프로젝트를 많이 해보고 싶습니다.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0142" y="5193258"/>
            <a:ext cx="5756400" cy="125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81"/>
              </a:lnSpc>
              <a:spcBef>
                <a:spcPct val="0"/>
              </a:spcBef>
            </a:pPr>
            <a:r>
              <a:rPr lang="en-US" sz="7486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712436" y="816258"/>
            <a:ext cx="2884832" cy="737968"/>
            <a:chOff x="0" y="0"/>
            <a:chExt cx="759791" cy="1943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59791" cy="194362"/>
            </a:xfrm>
            <a:custGeom>
              <a:avLst/>
              <a:gdLst/>
              <a:ahLst/>
              <a:cxnLst/>
              <a:rect r="r" b="b" t="t" l="l"/>
              <a:pathLst>
                <a:path h="194362" w="759791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803915" y="988103"/>
            <a:ext cx="701873" cy="339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김시온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107482" y="2482220"/>
            <a:ext cx="196596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 전 회의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107482" y="3443819"/>
            <a:ext cx="150876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 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57699" y="2491745"/>
            <a:ext cx="1750219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MEETING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57699" y="3453344"/>
            <a:ext cx="2970609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1185" y="2491745"/>
            <a:ext cx="40645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01185" y="3453344"/>
            <a:ext cx="468734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1485744" y="3572620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485744" y="4534219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485744" y="5495819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485744" y="6457418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485744" y="7419018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701185" y="4414944"/>
            <a:ext cx="48064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01185" y="5376543"/>
            <a:ext cx="482798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1185" y="6338143"/>
            <a:ext cx="469776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57699" y="4414944"/>
            <a:ext cx="200691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FUNCTION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57699" y="5376543"/>
            <a:ext cx="275713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REFACTORING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57699" y="6338143"/>
            <a:ext cx="1752838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REVIEWS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07482" y="4405419"/>
            <a:ext cx="150876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주요 기능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07482" y="5367018"/>
            <a:ext cx="140208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리팩토링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07482" y="6328618"/>
            <a:ext cx="220980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후기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71550"/>
            <a:ext cx="175021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MEETING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700" y="3506490"/>
            <a:ext cx="1663314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635785" y="3042766"/>
            <a:ext cx="3086100" cy="917924"/>
            <a:chOff x="0" y="0"/>
            <a:chExt cx="4114800" cy="122389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4114800" cy="1223899"/>
              <a:chOff x="0" y="0"/>
              <a:chExt cx="812800" cy="24175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241758"/>
              </a:xfrm>
              <a:custGeom>
                <a:avLst/>
                <a:gdLst/>
                <a:ahLst/>
                <a:cxnLst/>
                <a:rect r="r" b="b" t="t" l="l"/>
                <a:pathLst>
                  <a:path h="241758" w="812800">
                    <a:moveTo>
                      <a:pt x="120879" y="0"/>
                    </a:moveTo>
                    <a:lnTo>
                      <a:pt x="691921" y="0"/>
                    </a:lnTo>
                    <a:cubicBezTo>
                      <a:pt x="758681" y="0"/>
                      <a:pt x="812800" y="54119"/>
                      <a:pt x="812800" y="120879"/>
                    </a:cubicBezTo>
                    <a:lnTo>
                      <a:pt x="812800" y="120879"/>
                    </a:lnTo>
                    <a:cubicBezTo>
                      <a:pt x="812800" y="187639"/>
                      <a:pt x="758681" y="241758"/>
                      <a:pt x="691921" y="241758"/>
                    </a:cubicBezTo>
                    <a:lnTo>
                      <a:pt x="120879" y="241758"/>
                    </a:lnTo>
                    <a:cubicBezTo>
                      <a:pt x="54119" y="241758"/>
                      <a:pt x="0" y="187639"/>
                      <a:pt x="0" y="120879"/>
                    </a:cubicBezTo>
                    <a:lnTo>
                      <a:pt x="0" y="120879"/>
                    </a:lnTo>
                    <a:cubicBezTo>
                      <a:pt x="0" y="54119"/>
                      <a:pt x="54119" y="0"/>
                      <a:pt x="12087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812800" cy="2798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922734" y="137816"/>
              <a:ext cx="2269331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어떠한 게임을 만들것인가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704984" y="3047528"/>
            <a:ext cx="3086100" cy="917924"/>
            <a:chOff x="0" y="0"/>
            <a:chExt cx="4114800" cy="122389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4114800" cy="1223899"/>
              <a:chOff x="0" y="0"/>
              <a:chExt cx="812800" cy="24175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241758"/>
              </a:xfrm>
              <a:custGeom>
                <a:avLst/>
                <a:gdLst/>
                <a:ahLst/>
                <a:cxnLst/>
                <a:rect r="r" b="b" t="t" l="l"/>
                <a:pathLst>
                  <a:path h="241758" w="812800">
                    <a:moveTo>
                      <a:pt x="120879" y="0"/>
                    </a:moveTo>
                    <a:lnTo>
                      <a:pt x="691921" y="0"/>
                    </a:lnTo>
                    <a:cubicBezTo>
                      <a:pt x="758681" y="0"/>
                      <a:pt x="812800" y="54119"/>
                      <a:pt x="812800" y="120879"/>
                    </a:cubicBezTo>
                    <a:lnTo>
                      <a:pt x="812800" y="120879"/>
                    </a:lnTo>
                    <a:cubicBezTo>
                      <a:pt x="812800" y="187639"/>
                      <a:pt x="758681" y="241758"/>
                      <a:pt x="691921" y="241758"/>
                    </a:cubicBezTo>
                    <a:lnTo>
                      <a:pt x="120879" y="241758"/>
                    </a:lnTo>
                    <a:cubicBezTo>
                      <a:pt x="54119" y="241758"/>
                      <a:pt x="0" y="187639"/>
                      <a:pt x="0" y="120879"/>
                    </a:cubicBezTo>
                    <a:lnTo>
                      <a:pt x="0" y="120879"/>
                    </a:lnTo>
                    <a:cubicBezTo>
                      <a:pt x="0" y="54119"/>
                      <a:pt x="54119" y="0"/>
                      <a:pt x="12087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812800" cy="2798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017736" y="137816"/>
              <a:ext cx="2079327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어떠한 기능을 넣을 것인가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565151" y="6552777"/>
            <a:ext cx="1062982" cy="353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8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7704984" y="5513265"/>
            <a:ext cx="3196754" cy="1715254"/>
            <a:chOff x="0" y="0"/>
            <a:chExt cx="4262338" cy="228700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623940"/>
              <a:ext cx="4262338" cy="1663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난이도 선택 기능</a:t>
              </a:r>
            </a:p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점수 표현 기능</a:t>
              </a:r>
            </a:p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life 기능</a:t>
              </a:r>
            </a:p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combo 기능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47625"/>
              <a:ext cx="1207095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기능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35785" y="5513265"/>
            <a:ext cx="5382667" cy="1400929"/>
            <a:chOff x="0" y="0"/>
            <a:chExt cx="7176889" cy="1867905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623940"/>
              <a:ext cx="7176889" cy="1243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가운데 글자가 없는 점심메뉴를 출력</a:t>
              </a:r>
            </a:p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어떤 글자인지 예상해서 답을 맞히는 게임</a:t>
              </a:r>
            </a:p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47625"/>
              <a:ext cx="1207095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점심메뉴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726046" y="5513265"/>
            <a:ext cx="4561954" cy="1715254"/>
            <a:chOff x="0" y="0"/>
            <a:chExt cx="6082605" cy="2287005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623940"/>
              <a:ext cx="6082605" cy="1663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난이도 선택기능과</a:t>
              </a:r>
            </a:p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점수 기능</a:t>
              </a:r>
            </a:p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life 기능</a:t>
              </a:r>
            </a:p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점수에 따른 위치 이동 기능을 담당 하기로 함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47625"/>
              <a:ext cx="1207095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파트 분배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774183" y="3042766"/>
            <a:ext cx="3086100" cy="917924"/>
            <a:chOff x="0" y="0"/>
            <a:chExt cx="4114800" cy="1223899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4114800" cy="1223899"/>
              <a:chOff x="0" y="0"/>
              <a:chExt cx="812800" cy="241758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241758"/>
              </a:xfrm>
              <a:custGeom>
                <a:avLst/>
                <a:gdLst/>
                <a:ahLst/>
                <a:cxnLst/>
                <a:rect r="r" b="b" t="t" l="l"/>
                <a:pathLst>
                  <a:path h="241758" w="812800">
                    <a:moveTo>
                      <a:pt x="120879" y="0"/>
                    </a:moveTo>
                    <a:lnTo>
                      <a:pt x="691921" y="0"/>
                    </a:lnTo>
                    <a:cubicBezTo>
                      <a:pt x="758681" y="0"/>
                      <a:pt x="812800" y="54119"/>
                      <a:pt x="812800" y="120879"/>
                    </a:cubicBezTo>
                    <a:lnTo>
                      <a:pt x="812800" y="120879"/>
                    </a:lnTo>
                    <a:cubicBezTo>
                      <a:pt x="812800" y="187639"/>
                      <a:pt x="758681" y="241758"/>
                      <a:pt x="691921" y="241758"/>
                    </a:cubicBezTo>
                    <a:lnTo>
                      <a:pt x="120879" y="241758"/>
                    </a:lnTo>
                    <a:cubicBezTo>
                      <a:pt x="54119" y="241758"/>
                      <a:pt x="0" y="187639"/>
                      <a:pt x="0" y="120879"/>
                    </a:cubicBezTo>
                    <a:lnTo>
                      <a:pt x="0" y="120879"/>
                    </a:lnTo>
                    <a:cubicBezTo>
                      <a:pt x="0" y="54119"/>
                      <a:pt x="54119" y="0"/>
                      <a:pt x="12087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812800" cy="2798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1017736" y="137816"/>
              <a:ext cx="2079327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파트 분배는 어떻게 할것인가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00709" y="3676477"/>
            <a:ext cx="4687291" cy="6610523"/>
            <a:chOff x="0" y="0"/>
            <a:chExt cx="726184" cy="10241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184" cy="1024143"/>
            </a:xfrm>
            <a:custGeom>
              <a:avLst/>
              <a:gdLst/>
              <a:ahLst/>
              <a:cxnLst/>
              <a:rect r="r" b="b" t="t" l="l"/>
              <a:pathLst>
                <a:path h="1024143" w="726184">
                  <a:moveTo>
                    <a:pt x="0" y="0"/>
                  </a:moveTo>
                  <a:lnTo>
                    <a:pt x="726184" y="0"/>
                  </a:lnTo>
                  <a:lnTo>
                    <a:pt x="726184" y="1024143"/>
                  </a:lnTo>
                  <a:lnTo>
                    <a:pt x="0" y="10241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4081204"/>
            <a:ext cx="2124593" cy="212459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694041" y="4081204"/>
            <a:ext cx="2124593" cy="212459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447533" y="4081204"/>
            <a:ext cx="2124593" cy="212459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838382" y="4558216"/>
            <a:ext cx="1170569" cy="117056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6585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836149" y="4558216"/>
            <a:ext cx="1170569" cy="117056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6585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591301" y="4717521"/>
            <a:ext cx="4696699" cy="3945227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28700" y="971550"/>
            <a:ext cx="297060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INTRODUCTION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85144" y="4971098"/>
            <a:ext cx="194238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EBEEF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가운데 글자 맞히기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24233" y="4971098"/>
            <a:ext cx="97119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EBEEF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점수 획득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694041" y="7150714"/>
            <a:ext cx="2124593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플레이어는 가운데 글자를 추론해야 합니다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7150714"/>
            <a:ext cx="2124593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단어의 첫 글자와 마지막 글자가 주어집니다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64281" y="4961573"/>
            <a:ext cx="125343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단어 제시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47533" y="7150714"/>
            <a:ext cx="2124593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정답을 맞히면 10점을 획득합니다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54854" y="2261332"/>
            <a:ext cx="1663314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2751403"/>
            <a:ext cx="3086100" cy="565499"/>
            <a:chOff x="0" y="0"/>
            <a:chExt cx="4114800" cy="75399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114800" cy="753999"/>
              <a:chOff x="0" y="0"/>
              <a:chExt cx="812800" cy="14893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148938"/>
              </a:xfrm>
              <a:custGeom>
                <a:avLst/>
                <a:gdLst/>
                <a:ahLst/>
                <a:cxnLst/>
                <a:rect r="r" b="b" t="t" l="l"/>
                <a:pathLst>
                  <a:path h="148938" w="812800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537021" y="137816"/>
              <a:ext cx="3040757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난이도 선택기능 구현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3802211"/>
            <a:ext cx="8493619" cy="4538486"/>
          </a:xfrm>
          <a:custGeom>
            <a:avLst/>
            <a:gdLst/>
            <a:ahLst/>
            <a:cxnLst/>
            <a:rect r="r" b="b" t="t" l="l"/>
            <a:pathLst>
              <a:path h="4538486" w="8493619">
                <a:moveTo>
                  <a:pt x="0" y="0"/>
                </a:moveTo>
                <a:lnTo>
                  <a:pt x="8493619" y="0"/>
                </a:lnTo>
                <a:lnTo>
                  <a:pt x="8493619" y="4538486"/>
                </a:lnTo>
                <a:lnTo>
                  <a:pt x="0" y="4538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71550"/>
            <a:ext cx="200691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FUNCTION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876642" y="990600"/>
            <a:ext cx="103305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김시온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11915" y="3133074"/>
            <a:ext cx="1635204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do while 문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011915" y="3034153"/>
            <a:ext cx="4897785" cy="3286879"/>
            <a:chOff x="0" y="0"/>
            <a:chExt cx="6530380" cy="438250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623940"/>
              <a:ext cx="6530380" cy="37585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do while 문을 사용해  일단 난이도 선택 화면을 한번 실행시킨 후, 조건이 true가 아니면 do문을 반복해서 실행시키게 하였습니다.</a:t>
              </a:r>
            </a:p>
            <a:p>
              <a:pPr algn="l">
                <a:lnSpc>
                  <a:spcPts val="2520"/>
                </a:lnSpc>
              </a:pPr>
            </a:p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원래는 for문으로 처리하려고 하였는데 do while문은 일단은 먼저 한번 실행시키고 나서 while 조건식에 조건을 설정 하는거라 훨신 더 직관적이고 깔끔하게 해결할수 있어서 좋았습니다.</a:t>
              </a:r>
            </a:p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47625"/>
              <a:ext cx="1207095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V="true">
            <a:off x="8608210" y="4773046"/>
            <a:ext cx="2471990" cy="19050"/>
          </a:xfrm>
          <a:prstGeom prst="line">
            <a:avLst/>
          </a:prstGeom>
          <a:ln cap="flat" w="38100">
            <a:solidFill>
              <a:srgbClr val="FF3131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16" id="16"/>
          <p:cNvGrpSpPr/>
          <p:nvPr/>
        </p:nvGrpSpPr>
        <p:grpSpPr>
          <a:xfrm rot="0">
            <a:off x="12011915" y="6922277"/>
            <a:ext cx="4140217" cy="2580323"/>
            <a:chOff x="0" y="0"/>
            <a:chExt cx="5520290" cy="344043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520065"/>
              <a:ext cx="5520290" cy="2920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사용자가 “상”을 입력하면 a[i] 배열에 난이도 상의 단어들이 있는 aA[i] 배열의 단어들이 저장되게 하였습니다.</a:t>
              </a:r>
            </a:p>
            <a:p>
              <a:pPr algn="l">
                <a:lnSpc>
                  <a:spcPts val="2519"/>
                </a:lnSpc>
              </a:pPr>
            </a:p>
            <a:p>
              <a:pPr algn="l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else 즉 “하“일 경우에 a[i]에 tempa[i] 배열의 값이 저장되게 하였습니다.</a:t>
              </a:r>
            </a:p>
            <a:p>
              <a:pPr algn="l" marL="0" indent="0" lvl="0">
                <a:lnSpc>
                  <a:spcPts val="2519"/>
                </a:lnSpc>
                <a:spcBef>
                  <a:spcPct val="0"/>
                </a:spcBef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38100"/>
              <a:ext cx="1020387" cy="340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011915" y="6874652"/>
            <a:ext cx="753547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if문</a:t>
            </a:r>
          </a:p>
        </p:txBody>
      </p:sp>
      <p:sp>
        <p:nvSpPr>
          <p:cNvPr name="AutoShape 20" id="20"/>
          <p:cNvSpPr/>
          <p:nvPr/>
        </p:nvSpPr>
        <p:spPr>
          <a:xfrm>
            <a:off x="7865962" y="6498433"/>
            <a:ext cx="2556075" cy="558147"/>
          </a:xfrm>
          <a:prstGeom prst="line">
            <a:avLst/>
          </a:prstGeom>
          <a:ln cap="flat" w="38100">
            <a:solidFill>
              <a:srgbClr val="FF3131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54854" y="2261332"/>
            <a:ext cx="1663314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2586525"/>
            <a:ext cx="4363121" cy="565499"/>
            <a:chOff x="0" y="0"/>
            <a:chExt cx="5817494" cy="75399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817494" cy="753999"/>
              <a:chOff x="0" y="0"/>
              <a:chExt cx="1149135" cy="14893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149135" cy="148938"/>
              </a:xfrm>
              <a:custGeom>
                <a:avLst/>
                <a:gdLst/>
                <a:ahLst/>
                <a:cxnLst/>
                <a:rect r="r" b="b" t="t" l="l"/>
                <a:pathLst>
                  <a:path h="148938" w="1149135">
                    <a:moveTo>
                      <a:pt x="74469" y="0"/>
                    </a:moveTo>
                    <a:lnTo>
                      <a:pt x="1074666" y="0"/>
                    </a:lnTo>
                    <a:cubicBezTo>
                      <a:pt x="1094416" y="0"/>
                      <a:pt x="1113357" y="7846"/>
                      <a:pt x="1127323" y="21811"/>
                    </a:cubicBezTo>
                    <a:cubicBezTo>
                      <a:pt x="1141289" y="35777"/>
                      <a:pt x="1149135" y="54719"/>
                      <a:pt x="1149135" y="74469"/>
                    </a:cubicBezTo>
                    <a:lnTo>
                      <a:pt x="1149135" y="74469"/>
                    </a:lnTo>
                    <a:cubicBezTo>
                      <a:pt x="1149135" y="94219"/>
                      <a:pt x="1141289" y="113161"/>
                      <a:pt x="1127323" y="127127"/>
                    </a:cubicBezTo>
                    <a:cubicBezTo>
                      <a:pt x="1113357" y="141092"/>
                      <a:pt x="1094416" y="148938"/>
                      <a:pt x="1074666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149135" cy="1870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759240" y="137816"/>
              <a:ext cx="4299015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점수, 콤보 기능 및 life 기능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7936906" y="4178310"/>
            <a:ext cx="2471990" cy="19050"/>
          </a:xfrm>
          <a:prstGeom prst="line">
            <a:avLst/>
          </a:prstGeom>
          <a:ln cap="flat" w="38100">
            <a:solidFill>
              <a:srgbClr val="FF3131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>
            <a:off x="7936759" y="7497451"/>
            <a:ext cx="2414481" cy="0"/>
          </a:xfrm>
          <a:prstGeom prst="line">
            <a:avLst/>
          </a:prstGeom>
          <a:ln cap="flat" w="38100">
            <a:solidFill>
              <a:srgbClr val="FF3131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3472456"/>
            <a:ext cx="6628759" cy="5697150"/>
          </a:xfrm>
          <a:custGeom>
            <a:avLst/>
            <a:gdLst/>
            <a:ahLst/>
            <a:cxnLst/>
            <a:rect r="r" b="b" t="t" l="l"/>
            <a:pathLst>
              <a:path h="5697150" w="6628759">
                <a:moveTo>
                  <a:pt x="0" y="0"/>
                </a:moveTo>
                <a:lnTo>
                  <a:pt x="6628759" y="0"/>
                </a:lnTo>
                <a:lnTo>
                  <a:pt x="6628759" y="5697150"/>
                </a:lnTo>
                <a:lnTo>
                  <a:pt x="0" y="5697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971550"/>
            <a:ext cx="200691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FUNCTION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76642" y="990600"/>
            <a:ext cx="103305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김시온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33131" y="2835795"/>
            <a:ext cx="1544479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if문 활용 정답시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495386" y="2869275"/>
            <a:ext cx="4897785" cy="2343904"/>
            <a:chOff x="0" y="0"/>
            <a:chExt cx="6530380" cy="312520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623940"/>
              <a:ext cx="6530380" cy="2501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입력한값 0번째 즉, 첫글자의 값과 a[num]charAt[1]의 두번째 글자가 같다면 정답이 출력 되게 하였고 정답시 point 에 10을 더하고</a:t>
              </a:r>
            </a:p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콤보 기능을 사용하기 위해서  cnt 에 +1이 되게 설정하였습니다.</a:t>
              </a:r>
            </a:p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1207095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495386" y="5632803"/>
            <a:ext cx="4140217" cy="4780598"/>
            <a:chOff x="0" y="0"/>
            <a:chExt cx="5520290" cy="637413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520065"/>
              <a:ext cx="5520290" cy="5854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false라면 오답이 출력되게 하였고 콤보 기능인 cnt는 초기화 하였습니다. 또한 점수는 추가 되지 않게 아무조건도 설정하지 않았습니다.</a:t>
              </a:r>
            </a:p>
            <a:p>
              <a:pPr algn="l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life는 기본 2로 설정 하였고 오답시 -1이 되게 하였습니다. 그리고 0이하가 되면 game over 창을 출력한 뒤 break로 for반복문을 나가게 하였습니다.</a:t>
              </a:r>
            </a:p>
            <a:p>
              <a:pPr algn="l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오답까지 처리 한뒤</a:t>
              </a:r>
            </a:p>
            <a:p>
              <a:pPr algn="l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cnt가 3이상이면 combo점수 5point가 계속 추가되게 하였고 안내문이 출력되게 하였습니다.</a:t>
              </a:r>
            </a:p>
            <a:p>
              <a:pPr algn="l">
                <a:lnSpc>
                  <a:spcPts val="2519"/>
                </a:lnSpc>
              </a:pPr>
            </a:p>
            <a:p>
              <a:pPr algn="l" marL="0" indent="0" lvl="0">
                <a:lnSpc>
                  <a:spcPts val="2519"/>
                </a:lnSpc>
                <a:spcBef>
                  <a:spcPct val="0"/>
                </a:spcBef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38100"/>
              <a:ext cx="1020387" cy="340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1495386" y="5450875"/>
            <a:ext cx="1544479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if문 활용 오답시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54854" y="2261332"/>
            <a:ext cx="1663314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2586525"/>
            <a:ext cx="5063361" cy="565499"/>
            <a:chOff x="0" y="0"/>
            <a:chExt cx="6751148" cy="75399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6751148" cy="753999"/>
              <a:chOff x="0" y="0"/>
              <a:chExt cx="1333560" cy="14893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333560" cy="148938"/>
              </a:xfrm>
              <a:custGeom>
                <a:avLst/>
                <a:gdLst/>
                <a:ahLst/>
                <a:cxnLst/>
                <a:rect r="r" b="b" t="t" l="l"/>
                <a:pathLst>
                  <a:path h="148938" w="1333560">
                    <a:moveTo>
                      <a:pt x="74469" y="0"/>
                    </a:moveTo>
                    <a:lnTo>
                      <a:pt x="1259091" y="0"/>
                    </a:lnTo>
                    <a:cubicBezTo>
                      <a:pt x="1278841" y="0"/>
                      <a:pt x="1297783" y="7846"/>
                      <a:pt x="1311749" y="21811"/>
                    </a:cubicBezTo>
                    <a:cubicBezTo>
                      <a:pt x="1325714" y="35777"/>
                      <a:pt x="1333560" y="54719"/>
                      <a:pt x="1333560" y="74469"/>
                    </a:cubicBezTo>
                    <a:lnTo>
                      <a:pt x="1333560" y="74469"/>
                    </a:lnTo>
                    <a:cubicBezTo>
                      <a:pt x="1333560" y="94219"/>
                      <a:pt x="1325714" y="113161"/>
                      <a:pt x="1311749" y="127127"/>
                    </a:cubicBezTo>
                    <a:cubicBezTo>
                      <a:pt x="1297783" y="141092"/>
                      <a:pt x="1278841" y="148938"/>
                      <a:pt x="125909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333560" cy="1870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881091" y="137816"/>
              <a:ext cx="4988966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life 및 특정조건시 특정위치 이동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8608210" y="4773046"/>
            <a:ext cx="2471990" cy="19050"/>
          </a:xfrm>
          <a:prstGeom prst="line">
            <a:avLst/>
          </a:prstGeom>
          <a:ln cap="flat" w="38100">
            <a:solidFill>
              <a:srgbClr val="FF3131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>
            <a:off x="8808443" y="7770475"/>
            <a:ext cx="2414481" cy="0"/>
          </a:xfrm>
          <a:prstGeom prst="line">
            <a:avLst/>
          </a:prstGeom>
          <a:ln cap="flat" w="38100">
            <a:solidFill>
              <a:srgbClr val="FF3131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3475875"/>
            <a:ext cx="5063361" cy="2821451"/>
          </a:xfrm>
          <a:custGeom>
            <a:avLst/>
            <a:gdLst/>
            <a:ahLst/>
            <a:cxnLst/>
            <a:rect r="r" b="b" t="t" l="l"/>
            <a:pathLst>
              <a:path h="2821451" w="5063361">
                <a:moveTo>
                  <a:pt x="0" y="0"/>
                </a:moveTo>
                <a:lnTo>
                  <a:pt x="5063361" y="0"/>
                </a:lnTo>
                <a:lnTo>
                  <a:pt x="5063361" y="2821451"/>
                </a:lnTo>
                <a:lnTo>
                  <a:pt x="0" y="2821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7068851"/>
            <a:ext cx="7373992" cy="1441348"/>
          </a:xfrm>
          <a:custGeom>
            <a:avLst/>
            <a:gdLst/>
            <a:ahLst/>
            <a:cxnLst/>
            <a:rect r="r" b="b" t="t" l="l"/>
            <a:pathLst>
              <a:path h="1441348" w="7373992">
                <a:moveTo>
                  <a:pt x="0" y="0"/>
                </a:moveTo>
                <a:lnTo>
                  <a:pt x="7373992" y="0"/>
                </a:lnTo>
                <a:lnTo>
                  <a:pt x="7373992" y="1441348"/>
                </a:lnTo>
                <a:lnTo>
                  <a:pt x="0" y="1441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92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71550"/>
            <a:ext cx="200691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FUNCTION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876642" y="990600"/>
            <a:ext cx="103305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김시온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63023" y="2521484"/>
            <a:ext cx="905321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2201103" y="3750930"/>
            <a:ext cx="4140217" cy="1637348"/>
            <a:chOff x="0" y="0"/>
            <a:chExt cx="5520290" cy="218313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520065"/>
              <a:ext cx="5520290" cy="1663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life을 숫자로 설정을 해 놓았는데 그러면 게임같은 느낌이 없었기 때문에 ♥로 표현을 하게 설정 하였습니다.</a:t>
              </a:r>
            </a:p>
            <a:p>
              <a:pPr algn="l" marL="0" indent="0" lvl="0">
                <a:lnSpc>
                  <a:spcPts val="2519"/>
                </a:lnSpc>
                <a:spcBef>
                  <a:spcPct val="0"/>
                </a:spcBef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1020387" cy="340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201103" y="3569003"/>
            <a:ext cx="3266956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if문 활용 num을 string으로 표현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01103" y="6417335"/>
            <a:ext cx="2734151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while문에서 continue활용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201103" y="6464960"/>
            <a:ext cx="4524403" cy="3163253"/>
            <a:chOff x="0" y="0"/>
            <a:chExt cx="6032537" cy="421767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582268"/>
              <a:ext cx="6032537" cy="3635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53"/>
                </a:lnSpc>
              </a:pPr>
              <a:r>
                <a:rPr lang="en-US" sz="1967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life가 0이면 메인for문에서 break로 반복문을 나오게 하였는데 그 다음에 게임을 끝내는게 아닌 다시 도전할수 있는 기회를 주고자 하였습니다. 그래서 처음 난이도 선택하는 do while문 위에 while문을 하나 만들었고 for문에서 나온 상태에서 continue로 다시 난이도 선택창으로 돌아가게 하였습니다.</a:t>
              </a:r>
            </a:p>
            <a:p>
              <a:pPr algn="l" marL="0" indent="0" lvl="0">
                <a:lnSpc>
                  <a:spcPts val="2753"/>
                </a:lnSpc>
                <a:spcBef>
                  <a:spcPct val="0"/>
                </a:spcBef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28575"/>
              <a:ext cx="1115073" cy="359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27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45618" y="1028700"/>
            <a:ext cx="1646390" cy="1400929"/>
          </a:xfrm>
          <a:custGeom>
            <a:avLst/>
            <a:gdLst/>
            <a:ahLst/>
            <a:cxnLst/>
            <a:rect r="r" b="b" t="t" l="l"/>
            <a:pathLst>
              <a:path h="1400929" w="1646390">
                <a:moveTo>
                  <a:pt x="0" y="0"/>
                </a:moveTo>
                <a:lnTo>
                  <a:pt x="1646391" y="0"/>
                </a:lnTo>
                <a:lnTo>
                  <a:pt x="1646391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27427" y="2830304"/>
            <a:ext cx="1663314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27427" y="4885746"/>
            <a:ext cx="7875957" cy="2258142"/>
          </a:xfrm>
          <a:custGeom>
            <a:avLst/>
            <a:gdLst/>
            <a:ahLst/>
            <a:cxnLst/>
            <a:rect r="r" b="b" t="t" l="l"/>
            <a:pathLst>
              <a:path h="2258142" w="7875957">
                <a:moveTo>
                  <a:pt x="0" y="0"/>
                </a:moveTo>
                <a:lnTo>
                  <a:pt x="7875957" y="0"/>
                </a:lnTo>
                <a:lnTo>
                  <a:pt x="7875957" y="2258142"/>
                </a:lnTo>
                <a:lnTo>
                  <a:pt x="0" y="2258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71550"/>
            <a:ext cx="275713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REFACTORING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21768" y="3273522"/>
            <a:ext cx="7392095" cy="5434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원래는 for문으로 처리를 하였고 난이도 선택시 스트링으로 ‘상’ or ‘하’를 입력하는것이 아니라 숫자 ‘1’ or ‘2’를 입력하여 처리하였습니다.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if문으로 하였을때 좀더 지저분해 보였고 직관적이지 않은것 같아 do while문으로 더 직관적이게 바꾸었습니다. nextint등을 사용하면 버퍼가 남아 있어 또 처리를 해야되기 때문에 nextline으로 한번에 깔끔하게 처리하고자 nextLine, 상, 하를 입력하게 하여 난이도를 선택하게 하였습니다.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960559" y="68809"/>
            <a:ext cx="2184577" cy="73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45618" y="1028700"/>
            <a:ext cx="1646390" cy="1400929"/>
          </a:xfrm>
          <a:custGeom>
            <a:avLst/>
            <a:gdLst/>
            <a:ahLst/>
            <a:cxnLst/>
            <a:rect r="r" b="b" t="t" l="l"/>
            <a:pathLst>
              <a:path h="1400929" w="1646390">
                <a:moveTo>
                  <a:pt x="0" y="0"/>
                </a:moveTo>
                <a:lnTo>
                  <a:pt x="1646391" y="0"/>
                </a:lnTo>
                <a:lnTo>
                  <a:pt x="1646391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27427" y="2830304"/>
            <a:ext cx="1663314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27427" y="3888737"/>
            <a:ext cx="6432881" cy="1424834"/>
          </a:xfrm>
          <a:custGeom>
            <a:avLst/>
            <a:gdLst/>
            <a:ahLst/>
            <a:cxnLst/>
            <a:rect r="r" b="b" t="t" l="l"/>
            <a:pathLst>
              <a:path h="1424834" w="6432881">
                <a:moveTo>
                  <a:pt x="0" y="0"/>
                </a:moveTo>
                <a:lnTo>
                  <a:pt x="6432880" y="0"/>
                </a:lnTo>
                <a:lnTo>
                  <a:pt x="6432880" y="1424834"/>
                </a:lnTo>
                <a:lnTo>
                  <a:pt x="0" y="1424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417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7427" y="3132410"/>
            <a:ext cx="6432881" cy="566662"/>
          </a:xfrm>
          <a:custGeom>
            <a:avLst/>
            <a:gdLst/>
            <a:ahLst/>
            <a:cxnLst/>
            <a:rect r="r" b="b" t="t" l="l"/>
            <a:pathLst>
              <a:path h="566662" w="6432881">
                <a:moveTo>
                  <a:pt x="0" y="0"/>
                </a:moveTo>
                <a:lnTo>
                  <a:pt x="6432880" y="0"/>
                </a:lnTo>
                <a:lnTo>
                  <a:pt x="6432880" y="566662"/>
                </a:lnTo>
                <a:lnTo>
                  <a:pt x="0" y="5666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3932" r="0" b="-2393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7427" y="6370846"/>
            <a:ext cx="6432881" cy="3268954"/>
          </a:xfrm>
          <a:custGeom>
            <a:avLst/>
            <a:gdLst/>
            <a:ahLst/>
            <a:cxnLst/>
            <a:rect r="r" b="b" t="t" l="l"/>
            <a:pathLst>
              <a:path h="3268954" w="6432881">
                <a:moveTo>
                  <a:pt x="0" y="0"/>
                </a:moveTo>
                <a:lnTo>
                  <a:pt x="6432880" y="0"/>
                </a:lnTo>
                <a:lnTo>
                  <a:pt x="6432880" y="3268954"/>
                </a:lnTo>
                <a:lnTo>
                  <a:pt x="0" y="32689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621614" y="5418204"/>
            <a:ext cx="848009" cy="84800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971550"/>
            <a:ext cx="275713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REFACTORING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21768" y="3368116"/>
            <a:ext cx="7392095" cy="501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문자가 출력된후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정답을 입력해야되는 상황에서 Enter키를 입력하면 오류가 나왔습니다. 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왜 에러가 나는지 열심히 찾아봤는데 정답 입력시 charAt(); 으로 조건식을 설정 하였는데 입력한 값과 같으면 정답 처리를 하고 false이면 오답처리를 하게 하였습니다.  거기서 enter  ""입력시의 조건이 처리가 안되어서 에러가 났다는 판단이 들었습니다.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그리하여 ""시 오답으로 처리하여 에러를 수정하였습니다.</a:t>
            </a:r>
          </a:p>
          <a:p>
            <a:pPr algn="l">
              <a:lnSpc>
                <a:spcPts val="3359"/>
              </a:lnSpc>
            </a:pP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960559" y="68809"/>
            <a:ext cx="2184577" cy="73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4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DAGOqxt9Q68</dc:identifier>
  <dcterms:modified xsi:type="dcterms:W3CDTF">2011-08-01T06:04:30Z</dcterms:modified>
  <cp:revision>1</cp:revision>
  <dc:title>그레이 블랙 심플한 마케터 포트폴리오 프레젠테이션</dc:title>
</cp:coreProperties>
</file>